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2" r:id="rId10"/>
    <p:sldId id="265" r:id="rId11"/>
    <p:sldId id="269" r:id="rId12"/>
    <p:sldId id="263" r:id="rId13"/>
    <p:sldId id="270" r:id="rId14"/>
    <p:sldId id="268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94B7-046E-412D-8F19-9807B67B0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43D00-DD5F-4467-B4FD-9111F334B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0ED86-7CCD-40A4-B1DC-9F6E1E0C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C7E04-BC27-404E-81F8-10EB1868C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6C226-E3AA-4A73-BD16-4CA9286B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9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E41B-8E94-47AA-B8A7-8679FAE3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DCFF1-B660-45CE-A800-B1EFAF086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C3A47-1975-46E8-AC0E-33C3B8E9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0D83E-0958-4972-A38A-1F69B93E6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674D0-282B-4D6F-A68A-A446B4E1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8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B7106F-B71F-4343-B678-B6B01BB6C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44024-C7ED-4A36-97A2-5CC7A1CFA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367B0-3483-41F4-BAD3-2EC7CDE8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02D3C-77EA-4C2A-8D49-E2DC6DE0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DEEA4-66CD-4A29-8F2E-09510686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39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CEED-7247-4F65-9C14-155D36D5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1A99-BA96-4001-8956-DECF74D40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7939F-CF1A-4958-957A-EB8B0966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302E-59EC-4C5B-B3D8-3E3CA95F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B46F0-39B9-4F31-AD3D-7589C67E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4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1FCBA-7A6C-4A56-AE30-A0D7813A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6FA79-98B0-404F-9827-FE27DD746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AE5EC-41FF-45D3-9F48-9F35A7C3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D2552-F695-4203-8ACC-B0BE8A45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15473-74EC-4C77-8A60-20FA32BA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9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498A-8823-4C89-92B5-910F3487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ADDF0-3CC8-4860-88EB-5FF777DE3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A9E10-3677-416B-9C51-519805F71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E14D2-ED31-4306-9F0B-8AE079CA9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27AC9-C51D-4DDD-8EBB-0F3D5FA9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8006A-09E4-4C9E-8647-E4539FB7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2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2490-4949-49F9-8617-9C1B661D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2956F-8943-4FC1-9189-F1D9E8C07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5B16F-0F29-4CE8-BE81-370026D91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E00F2-5625-491B-B9B3-353258D4CA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7CCAF4-95A8-48B0-A34A-F55B1AD22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0ACC9-79D1-4484-863C-38F5901F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B7C62-94BF-4FB6-B4A6-3EDB4DA2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F6BA3-BC4A-426A-8620-20232A7F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4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007A-3973-4D7F-A8E0-41D34C3F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B7A94-C6D2-4247-B5AD-C97A497E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E50A-42DA-4C32-B812-25AAABC4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5081A-552F-4FC5-BE32-7AC9416C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71470-4502-4FAE-8213-5B502C4A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60026-89FA-4A8C-B20D-5E06BBB5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21C14-ADF3-4061-BF3F-3A76720D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9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37F5-482E-47B8-9C87-436315734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1649D-1F55-4591-B672-A037734F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86AD6-2AAD-4194-BB6C-63264120E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11CC4-FDE1-47E0-A643-F25AE8F19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E05D3-3CF4-40C6-925A-AE57FCB3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FA550-7830-4A83-AE81-1D0A89EB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6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F703-E9F8-4670-A6AC-4FE3A6B5E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83C66-041D-4817-B750-A43ED30F0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9207C-ADE3-4E11-8578-9A45F4EC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F4A6C-1F10-44DF-A954-458C18F8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EB856-BDBB-4207-A817-7EF09113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9C2A8-694E-4773-A6BC-5F2A9074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2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E5C8FF-8C9A-416B-B743-09F532899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786E9-55FF-4142-AB7A-E4F86CD21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61AFE-D3B7-4CB2-B4AD-BCF1D224B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56D2C-530A-4495-8A35-AAD1D1BBCA05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21906-24DC-4409-BF18-2339AE834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9A09C-A566-4E77-861D-9F3E2D979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8306F-8F40-46F7-B5CD-A1E0E9B69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027C52-EAEF-417D-B99C-DBFD6D13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400" y="0"/>
            <a:ext cx="119126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977BDD-F21B-4E52-8FAE-69AA18080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 flipH="1">
            <a:off x="5562194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9FF39A25-DBCE-442D-A2E3-C0FE3312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55B10-A937-4BB1-817D-E650B0A54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en-US" sz="6600">
                <a:solidFill>
                  <a:srgbClr val="000000"/>
                </a:solidFill>
              </a:rPr>
              <a:t>CS554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F7C7C-30AD-4DFC-A8BB-34BD4B2D3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2357" y="1638300"/>
            <a:ext cx="3330531" cy="3581400"/>
          </a:xfrm>
        </p:spPr>
        <p:txBody>
          <a:bodyPr anchor="ctr">
            <a:normAutofit/>
          </a:bodyPr>
          <a:lstStyle/>
          <a:p>
            <a:pPr algn="l"/>
            <a:endParaRPr lang="en-US" sz="3200">
              <a:solidFill>
                <a:srgbClr val="FFFFFF"/>
              </a:solidFill>
            </a:endParaRPr>
          </a:p>
          <a:p>
            <a:pPr algn="l"/>
            <a:r>
              <a:rPr lang="en-US" sz="3200">
                <a:solidFill>
                  <a:srgbClr val="FFFFFF"/>
                </a:solidFill>
              </a:rPr>
              <a:t>Group member </a:t>
            </a:r>
          </a:p>
          <a:p>
            <a:pPr algn="l"/>
            <a:r>
              <a:rPr lang="en-US" sz="3200">
                <a:solidFill>
                  <a:srgbClr val="FFFFFF"/>
                </a:solidFill>
              </a:rPr>
              <a:t>Zehui  Zhao     Huijun Sun     Yunxiang F</a:t>
            </a:r>
            <a:r>
              <a:rPr lang="en-US" altLang="zh-CN" sz="3200">
                <a:solidFill>
                  <a:srgbClr val="FFFFFF"/>
                </a:solidFill>
              </a:rPr>
              <a:t>u</a:t>
            </a:r>
            <a:r>
              <a:rPr lang="en-US" sz="3200">
                <a:solidFill>
                  <a:srgbClr val="FFFFFF"/>
                </a:solidFill>
              </a:rPr>
              <a:t>    Shiwei Ding</a:t>
            </a:r>
          </a:p>
        </p:txBody>
      </p:sp>
    </p:spTree>
    <p:extLst>
      <p:ext uri="{BB962C8B-B14F-4D97-AF65-F5344CB8AC3E}">
        <p14:creationId xmlns:p14="http://schemas.microsoft.com/office/powerpoint/2010/main" val="4062046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128A-D625-4117-B9FD-3F1EF2AC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Search Box show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6F8C501-F6B0-4611-9712-B5CD2FA41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3971"/>
            <a:ext cx="10320881" cy="50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9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EB4E43-88C8-4F5D-A265-C27E1D6B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Champion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F917F-125E-4860-9CE6-156A0F423A9A}"/>
              </a:ext>
            </a:extLst>
          </p:cNvPr>
          <p:cNvSpPr txBox="1"/>
          <p:nvPr/>
        </p:nvSpPr>
        <p:spPr>
          <a:xfrm>
            <a:off x="1179226" y="3092970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Champion pages are not use independent router, we use </a:t>
            </a:r>
            <a:r>
              <a:rPr lang="en-US" sz="2400" dirty="0" err="1">
                <a:solidFill>
                  <a:srgbClr val="000000"/>
                </a:solidFill>
              </a:rPr>
              <a:t>Gsap</a:t>
            </a:r>
            <a:r>
              <a:rPr lang="en-US" sz="2400" dirty="0">
                <a:solidFill>
                  <a:srgbClr val="000000"/>
                </a:solidFill>
              </a:rPr>
              <a:t> to hidden the main page, show the champion pages for each Champion.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Details for a Champion is hidden in the bottom, click the arrow button to see it. This part also use </a:t>
            </a:r>
            <a:r>
              <a:rPr lang="en-US" sz="2400" dirty="0" err="1">
                <a:solidFill>
                  <a:srgbClr val="000000"/>
                </a:solidFill>
              </a:rPr>
              <a:t>Gsap</a:t>
            </a:r>
            <a:r>
              <a:rPr lang="en-US" sz="2400" dirty="0">
                <a:solidFill>
                  <a:srgbClr val="000000"/>
                </a:solidFill>
              </a:rPr>
              <a:t> to control it.</a:t>
            </a:r>
          </a:p>
        </p:txBody>
      </p:sp>
    </p:spTree>
    <p:extLst>
      <p:ext uri="{BB962C8B-B14F-4D97-AF65-F5344CB8AC3E}">
        <p14:creationId xmlns:p14="http://schemas.microsoft.com/office/powerpoint/2010/main" val="845496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B431-B009-42AC-A74A-C955B55A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Champion Page show</a:t>
            </a:r>
          </a:p>
        </p:txBody>
      </p: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4487C57C-2D95-4F00-90B3-7AC29D340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34" y="1440392"/>
            <a:ext cx="9794132" cy="53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91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D4EF-B5BB-4EEA-A384-E0714B67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Champion Page show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A2163C7-0F15-49F7-B3DA-92B63A6B8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23" y="1397649"/>
            <a:ext cx="9338553" cy="509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43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827F1-9F8E-40F3-B717-E5CA29F6E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Comment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EEE28-F3CC-4C16-BB8C-ABE1B568B146}"/>
              </a:ext>
            </a:extLst>
          </p:cNvPr>
          <p:cNvSpPr txBox="1"/>
          <p:nvPr/>
        </p:nvSpPr>
        <p:spPr>
          <a:xfrm>
            <a:off x="1179226" y="3092970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Comment Page provide user to send their comment to our website, the title and context of the comment cannot be null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User also can see all comments in previous, click the “SHOW PREVIOUS COMMENT” button to show it.</a:t>
            </a:r>
          </a:p>
        </p:txBody>
      </p:sp>
    </p:spTree>
    <p:extLst>
      <p:ext uri="{BB962C8B-B14F-4D97-AF65-F5344CB8AC3E}">
        <p14:creationId xmlns:p14="http://schemas.microsoft.com/office/powerpoint/2010/main" val="3463264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9505-4138-4519-9275-1AC439253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</a:t>
            </a:r>
            <a:r>
              <a:rPr lang="en-US" altLang="zh-CN" dirty="0"/>
              <a:t>omment Page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77789-270C-425B-AB59-FAE72DC8A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3532" y="1546172"/>
            <a:ext cx="9824936" cy="48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237C-F93E-4E1F-BF83-26B0D3C6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frame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C53DEAD-D16B-4C94-94E6-114B00523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71" y="1690688"/>
            <a:ext cx="8860850" cy="4477557"/>
          </a:xfrm>
        </p:spPr>
      </p:pic>
    </p:spTree>
    <p:extLst>
      <p:ext uri="{BB962C8B-B14F-4D97-AF65-F5344CB8AC3E}">
        <p14:creationId xmlns:p14="http://schemas.microsoft.com/office/powerpoint/2010/main" val="168314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F49A-C826-44F7-8E76-C6EF0896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Page Block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11E304B-3BD6-41E4-B90D-AAD5339F5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251" y="2308110"/>
            <a:ext cx="6291260" cy="3226928"/>
          </a:xfrm>
        </p:spPr>
      </p:pic>
    </p:spTree>
    <p:extLst>
      <p:ext uri="{BB962C8B-B14F-4D97-AF65-F5344CB8AC3E}">
        <p14:creationId xmlns:p14="http://schemas.microsoft.com/office/powerpoint/2010/main" val="31114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FD042-48EF-4702-AF44-1918722C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Using Techniq</a:t>
            </a:r>
            <a:r>
              <a:rPr lang="en-US" altLang="zh-CN">
                <a:solidFill>
                  <a:srgbClr val="FFFFFF"/>
                </a:solidFill>
              </a:rPr>
              <a:t>ue</a:t>
            </a:r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3536D-CA06-4D2A-9CF3-D2A60F959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Sever: node.js + express sever, </a:t>
            </a:r>
            <a:r>
              <a:rPr lang="en-US" sz="2400" dirty="0" err="1">
                <a:solidFill>
                  <a:srgbClr val="000000"/>
                </a:solidFill>
              </a:rPr>
              <a:t>mongoDB</a:t>
            </a:r>
            <a:r>
              <a:rPr lang="en-US" sz="2400" dirty="0">
                <a:solidFill>
                  <a:srgbClr val="000000"/>
                </a:solidFill>
              </a:rPr>
              <a:t> database, </a:t>
            </a:r>
            <a:r>
              <a:rPr lang="en-US" sz="2400" dirty="0" err="1">
                <a:solidFill>
                  <a:srgbClr val="000000"/>
                </a:solidFill>
              </a:rPr>
              <a:t>redis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Front </a:t>
            </a:r>
            <a:r>
              <a:rPr lang="en-US" altLang="zh-CN" sz="2400" dirty="0">
                <a:solidFill>
                  <a:srgbClr val="000000"/>
                </a:solidFill>
              </a:rPr>
              <a:t>- frame</a:t>
            </a:r>
            <a:r>
              <a:rPr lang="en-US" sz="2400" dirty="0">
                <a:solidFill>
                  <a:srgbClr val="000000"/>
                </a:solidFill>
              </a:rPr>
              <a:t>: React App </a:t>
            </a:r>
            <a:r>
              <a:rPr lang="en-US" altLang="zh-CN" sz="2400" dirty="0">
                <a:solidFill>
                  <a:srgbClr val="000000"/>
                </a:solidFill>
              </a:rPr>
              <a:t>+ typescript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Animation transformation: </a:t>
            </a:r>
            <a:r>
              <a:rPr lang="en-US" sz="2400" dirty="0" err="1">
                <a:solidFill>
                  <a:srgbClr val="000000"/>
                </a:solidFill>
              </a:rPr>
              <a:t>GSap</a:t>
            </a:r>
            <a:r>
              <a:rPr lang="en-US" sz="2400" dirty="0">
                <a:solidFill>
                  <a:srgbClr val="000000"/>
                </a:solidFill>
              </a:rPr>
              <a:t> 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-apple-system"/>
              </a:rPr>
              <a:t>GreenSock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-apple-system"/>
              </a:rPr>
              <a:t> Animation Platform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Extra – technique: </a:t>
            </a:r>
            <a:r>
              <a:rPr lang="en-US" sz="2400" dirty="0" err="1">
                <a:solidFill>
                  <a:srgbClr val="000000"/>
                </a:solidFill>
              </a:rPr>
              <a:t>Nodemailer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0258C-6B95-4F26-BCDE-754E0DC7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42572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B9B0F5-78F3-4654-85D0-3049E1D2C2E4}"/>
              </a:ext>
            </a:extLst>
          </p:cNvPr>
          <p:cNvSpPr txBox="1">
            <a:spLocks/>
          </p:cNvSpPr>
          <p:nvPr/>
        </p:nvSpPr>
        <p:spPr>
          <a:xfrm>
            <a:off x="1179226" y="826680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9F379-8684-4A1C-82A5-E70867A81B38}"/>
              </a:ext>
            </a:extLst>
          </p:cNvPr>
          <p:cNvSpPr txBox="1"/>
          <p:nvPr/>
        </p:nvSpPr>
        <p:spPr>
          <a:xfrm>
            <a:off x="1179226" y="3092970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Login page two part: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Left sign up, require username, email and password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Right sign in, require username and password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Sign up success get into welcome page, failed will see register fail alert, stop here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Sign in success get into welcome page, failed will see login failed alert, stop here</a:t>
            </a:r>
          </a:p>
        </p:txBody>
      </p:sp>
    </p:spTree>
    <p:extLst>
      <p:ext uri="{BB962C8B-B14F-4D97-AF65-F5344CB8AC3E}">
        <p14:creationId xmlns:p14="http://schemas.microsoft.com/office/powerpoint/2010/main" val="382453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898C-592F-4B20-BCAD-ED239EE0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Page show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C20ED8F-9DC2-47D9-AD73-0F68E7C2B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8" y="1525317"/>
            <a:ext cx="977386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93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2F4FF-72BD-4836-ABBB-B19F42BF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9554D-0C4C-497D-A43C-CD8F109882D9}"/>
              </a:ext>
            </a:extLst>
          </p:cNvPr>
          <p:cNvSpPr txBox="1"/>
          <p:nvPr/>
        </p:nvSpPr>
        <p:spPr>
          <a:xfrm>
            <a:off x="1101405" y="3006086"/>
            <a:ext cx="10318868" cy="2753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Main Page two part: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Top: Main header, place search box, </a:t>
            </a:r>
            <a:r>
              <a:rPr lang="en-US" altLang="zh-CN" sz="2400" dirty="0">
                <a:solidFill>
                  <a:srgbClr val="000000"/>
                </a:solidFill>
              </a:rPr>
              <a:t>user reviews and user comments button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Bottom: Main container, place each Champion which fetch from API, link to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each Champion individual pages.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71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F2CB-77F2-4B94-85C5-F568CE0A8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Page show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6EA51-6433-4EED-BEB1-01C7A273E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085" y="1349386"/>
            <a:ext cx="10686584" cy="5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69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274</Words>
  <Application>Microsoft Office PowerPoint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Office Theme</vt:lpstr>
      <vt:lpstr>CS554 Final Project</vt:lpstr>
      <vt:lpstr>Design frame</vt:lpstr>
      <vt:lpstr>Main Page Block</vt:lpstr>
      <vt:lpstr>Using Technique </vt:lpstr>
      <vt:lpstr>Project presentation</vt:lpstr>
      <vt:lpstr>PowerPoint Presentation</vt:lpstr>
      <vt:lpstr>Login Page show</vt:lpstr>
      <vt:lpstr>Main Page</vt:lpstr>
      <vt:lpstr>Main Page show</vt:lpstr>
      <vt:lpstr>Search Box show</vt:lpstr>
      <vt:lpstr>Champion Page</vt:lpstr>
      <vt:lpstr>Champion Page show</vt:lpstr>
      <vt:lpstr>Champion Page show</vt:lpstr>
      <vt:lpstr>Comment Page</vt:lpstr>
      <vt:lpstr>Comment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CS554 Final Project</dc:title>
  <dc:creator>士玮 丁</dc:creator>
  <cp:lastModifiedBy>士玮 丁</cp:lastModifiedBy>
  <cp:revision>4</cp:revision>
  <dcterms:created xsi:type="dcterms:W3CDTF">2020-12-19T22:57:55Z</dcterms:created>
  <dcterms:modified xsi:type="dcterms:W3CDTF">2020-12-20T01:05:37Z</dcterms:modified>
</cp:coreProperties>
</file>